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30" r:id="rId2"/>
    <p:sldId id="363" r:id="rId3"/>
    <p:sldId id="369" r:id="rId4"/>
    <p:sldId id="370" r:id="rId5"/>
    <p:sldId id="371" r:id="rId6"/>
    <p:sldId id="373" r:id="rId7"/>
    <p:sldId id="374" r:id="rId8"/>
    <p:sldId id="34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FF0066"/>
    <a:srgbClr val="4472C4"/>
    <a:srgbClr val="18B0F0"/>
    <a:srgbClr val="D3E8EE"/>
    <a:srgbClr val="F9F4F2"/>
    <a:srgbClr val="44BEF1"/>
    <a:srgbClr val="83D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24" y="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90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29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71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292" y="117993"/>
            <a:ext cx="10023389" cy="598700"/>
          </a:xfrm>
        </p:spPr>
        <p:txBody>
          <a:bodyPr>
            <a:noAutofit/>
          </a:bodyPr>
          <a:lstStyle>
            <a:lvl1pPr>
              <a:defRPr sz="4000">
                <a:solidFill>
                  <a:srgbClr val="18B0F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291" y="988541"/>
            <a:ext cx="11790405" cy="5188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83292" y="6356351"/>
            <a:ext cx="2743200" cy="365125"/>
          </a:xfrm>
        </p:spPr>
        <p:txBody>
          <a:bodyPr/>
          <a:lstStyle/>
          <a:p>
            <a:fld id="{41FD2D92-4C93-4B9D-82FF-6D41765B1A50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21094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30496" y="6356350"/>
            <a:ext cx="2743200" cy="365125"/>
          </a:xfrm>
        </p:spPr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906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295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68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79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75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001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098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563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tile tx="-25400" ty="-44450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D2D92-4C93-4B9D-82FF-6D41765B1A50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675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4839774" y="2206969"/>
            <a:ext cx="30059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>
                <a:latin typeface="Book Antiqua" panose="02040602050305030304" pitchFamily="18" charset="0"/>
              </a:rPr>
              <a:t>Data Structures</a:t>
            </a:r>
          </a:p>
          <a:p>
            <a:pPr algn="ctr"/>
            <a:r>
              <a:rPr lang="en-US" sz="3200" dirty="0">
                <a:latin typeface="Book Antiqua" panose="02040602050305030304" pitchFamily="18" charset="0"/>
              </a:rPr>
              <a:t>with</a:t>
            </a:r>
          </a:p>
          <a:p>
            <a:pPr algn="ctr"/>
            <a:r>
              <a:rPr lang="en-US" sz="3200" dirty="0">
                <a:latin typeface="Book Antiqua" panose="02040602050305030304" pitchFamily="18" charset="0"/>
              </a:rPr>
              <a:t>C++</a:t>
            </a:r>
          </a:p>
        </p:txBody>
      </p:sp>
      <p:sp>
        <p:nvSpPr>
          <p:cNvPr id="6" name="TextBox 2"/>
          <p:cNvSpPr txBox="1"/>
          <p:nvPr/>
        </p:nvSpPr>
        <p:spPr>
          <a:xfrm>
            <a:off x="4503335" y="4537473"/>
            <a:ext cx="51520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Garamond" panose="02020404030301010803" pitchFamily="18" charset="0"/>
              </a:rPr>
              <a:t>Lecture#12 Application of Stack– infix to postfix</a:t>
            </a:r>
          </a:p>
        </p:txBody>
      </p:sp>
    </p:spTree>
    <p:extLst>
      <p:ext uri="{BB962C8B-B14F-4D97-AF65-F5344CB8AC3E}">
        <p14:creationId xmlns:p14="http://schemas.microsoft.com/office/powerpoint/2010/main" val="4204669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Infix Expressions</a:t>
            </a:r>
            <a:endParaRPr lang="en-US" dirty="0">
              <a:solidFill>
                <a:srgbClr val="00B0F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44B3FA-CEF7-51A1-C9AE-1FCE61D5CE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019" y="1199839"/>
            <a:ext cx="10297962" cy="5070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758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Infix\postfix Expressions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841290-5657-09E7-50CC-8A3FD29B0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203" y="966444"/>
            <a:ext cx="10345594" cy="492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998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Infix to postfix conversion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0EF430B-30E5-7B85-8230-D0B2127BD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92" y="924945"/>
            <a:ext cx="12008708" cy="6418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998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methods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982794" y="1140381"/>
            <a:ext cx="1511406" cy="387795"/>
            <a:chOff x="2747904" y="1877499"/>
            <a:chExt cx="1511406" cy="387795"/>
          </a:xfrm>
        </p:grpSpPr>
        <p:sp>
          <p:nvSpPr>
            <p:cNvPr id="6" name="Rectangle 5"/>
            <p:cNvSpPr/>
            <p:nvPr/>
          </p:nvSpPr>
          <p:spPr>
            <a:xfrm>
              <a:off x="2747904" y="1877499"/>
              <a:ext cx="755703" cy="38779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data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3503607" y="1877499"/>
              <a:ext cx="755703" cy="387795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next</a:t>
              </a:r>
              <a:endParaRPr lang="en-US" sz="1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038639" y="1140380"/>
            <a:ext cx="1511406" cy="387795"/>
            <a:chOff x="2747904" y="1877499"/>
            <a:chExt cx="1511406" cy="387795"/>
          </a:xfrm>
        </p:grpSpPr>
        <p:sp>
          <p:nvSpPr>
            <p:cNvPr id="9" name="Rectangle 8"/>
            <p:cNvSpPr/>
            <p:nvPr/>
          </p:nvSpPr>
          <p:spPr>
            <a:xfrm>
              <a:off x="2747904" y="1877499"/>
              <a:ext cx="755703" cy="38779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503607" y="1877499"/>
              <a:ext cx="755703" cy="387795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094484" y="1140380"/>
            <a:ext cx="1511406" cy="387795"/>
            <a:chOff x="2747904" y="1877499"/>
            <a:chExt cx="1511406" cy="387795"/>
          </a:xfrm>
        </p:grpSpPr>
        <p:sp>
          <p:nvSpPr>
            <p:cNvPr id="12" name="Rectangle 11"/>
            <p:cNvSpPr/>
            <p:nvPr/>
          </p:nvSpPr>
          <p:spPr>
            <a:xfrm>
              <a:off x="2747904" y="1877499"/>
              <a:ext cx="755703" cy="38779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503607" y="1877499"/>
              <a:ext cx="755703" cy="387795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150329" y="1140379"/>
            <a:ext cx="1511406" cy="387795"/>
            <a:chOff x="2747904" y="1877499"/>
            <a:chExt cx="1511406" cy="387795"/>
          </a:xfrm>
        </p:grpSpPr>
        <p:sp>
          <p:nvSpPr>
            <p:cNvPr id="15" name="Rectangle 14"/>
            <p:cNvSpPr/>
            <p:nvPr/>
          </p:nvSpPr>
          <p:spPr>
            <a:xfrm>
              <a:off x="2747904" y="1877499"/>
              <a:ext cx="755703" cy="38779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503607" y="1877499"/>
              <a:ext cx="755703" cy="387795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0</a:t>
              </a:r>
              <a:endParaRPr lang="en-US" sz="1200" dirty="0"/>
            </a:p>
          </p:txBody>
        </p:sp>
      </p:grpSp>
      <p:cxnSp>
        <p:nvCxnSpPr>
          <p:cNvPr id="17" name="Straight Arrow Connector 16"/>
          <p:cNvCxnSpPr>
            <a:stCxn id="7" idx="3"/>
            <a:endCxn id="9" idx="1"/>
          </p:cNvCxnSpPr>
          <p:nvPr/>
        </p:nvCxnSpPr>
        <p:spPr>
          <a:xfrm flipV="1">
            <a:off x="3494200" y="1334278"/>
            <a:ext cx="544439" cy="1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0" idx="3"/>
            <a:endCxn id="12" idx="1"/>
          </p:cNvCxnSpPr>
          <p:nvPr/>
        </p:nvCxnSpPr>
        <p:spPr>
          <a:xfrm>
            <a:off x="5550045" y="1334278"/>
            <a:ext cx="544439" cy="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3" idx="3"/>
            <a:endCxn id="15" idx="1"/>
          </p:cNvCxnSpPr>
          <p:nvPr/>
        </p:nvCxnSpPr>
        <p:spPr>
          <a:xfrm flipV="1">
            <a:off x="7605890" y="1334277"/>
            <a:ext cx="544439" cy="1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2537833" y="1561270"/>
            <a:ext cx="40132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Cambria Math" panose="02040503050406030204" pitchFamily="18" charset="0"/>
                <a:ea typeface="Cambria Math" panose="02040503050406030204" pitchFamily="18" charset="0"/>
              </a:rPr>
              <a:t>top</a:t>
            </a:r>
            <a:endParaRPr lang="en-US" sz="1200" dirty="0"/>
          </a:p>
        </p:txBody>
      </p:sp>
      <p:sp>
        <p:nvSpPr>
          <p:cNvPr id="3" name="TextBox 2"/>
          <p:cNvSpPr txBox="1"/>
          <p:nvPr/>
        </p:nvSpPr>
        <p:spPr>
          <a:xfrm>
            <a:off x="2595601" y="81434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39DF1F8-C4B8-043A-936E-C93E3D828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91" y="794969"/>
            <a:ext cx="11927843" cy="628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998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4.81481E-6 L 0.16862 0.0027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24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3" grpId="0"/>
      <p:bldP spid="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88FC10-5143-2228-D694-0C6B5A794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716692"/>
            <a:ext cx="12192000" cy="614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998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3F0D7-E584-B861-45F4-D0901A08C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code</a:t>
            </a:r>
            <a:endParaRPr lang="en-P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10F0DC-1846-5195-ABA9-1CCF0C424D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9752" y="1171260"/>
            <a:ext cx="9402487" cy="2257740"/>
          </a:xfrm>
        </p:spPr>
      </p:pic>
    </p:spTree>
    <p:extLst>
      <p:ext uri="{BB962C8B-B14F-4D97-AF65-F5344CB8AC3E}">
        <p14:creationId xmlns:p14="http://schemas.microsoft.com/office/powerpoint/2010/main" val="2051118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 descr="Image result for thank you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9423" y="1705536"/>
            <a:ext cx="5962650" cy="421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338120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aramond">
      <a:majorFont>
        <a:latin typeface="Garamond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1407</TotalTime>
  <Words>35</Words>
  <Application>Microsoft Office PowerPoint</Application>
  <PresentationFormat>Widescreen</PresentationFormat>
  <Paragraphs>15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Book Antiqua</vt:lpstr>
      <vt:lpstr>Cambria Math</vt:lpstr>
      <vt:lpstr>Garamond</vt:lpstr>
      <vt:lpstr>1_Office Theme</vt:lpstr>
      <vt:lpstr>PowerPoint Presentation</vt:lpstr>
      <vt:lpstr>Infix Expressions</vt:lpstr>
      <vt:lpstr>Infix\postfix Expressions</vt:lpstr>
      <vt:lpstr>Infix to postfix conversion</vt:lpstr>
      <vt:lpstr>Adding methods</vt:lpstr>
      <vt:lpstr>implementation</vt:lpstr>
      <vt:lpstr>Testing code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Oindrilla Chowdhury</dc:creator>
  <cp:lastModifiedBy>Sajid Hussain</cp:lastModifiedBy>
  <cp:revision>170</cp:revision>
  <dcterms:created xsi:type="dcterms:W3CDTF">2019-02-27T09:44:52Z</dcterms:created>
  <dcterms:modified xsi:type="dcterms:W3CDTF">2024-10-23T08:28:20Z</dcterms:modified>
</cp:coreProperties>
</file>

<file path=docProps/thumbnail.jpeg>
</file>